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327" r:id="rId5"/>
    <p:sldId id="338" r:id="rId6"/>
    <p:sldId id="278" r:id="rId7"/>
    <p:sldId id="337" r:id="rId8"/>
    <p:sldId id="339" r:id="rId9"/>
    <p:sldId id="340" r:id="rId10"/>
    <p:sldId id="341" r:id="rId11"/>
    <p:sldId id="342" r:id="rId12"/>
    <p:sldId id="343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42976" y="500048"/>
            <a:ext cx="735811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班同学分组做游戏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个人一组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剩下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个人一组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剩下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人。已知人数大于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且小于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人。五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班共有多少人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428596" y="2571750"/>
            <a:ext cx="9500134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的倍数有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:15,30,45,60,…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。因为班级人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人且小于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班的人数为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45+2=47(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3108" y="4000510"/>
            <a:ext cx="397576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班共有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42976" y="714362"/>
            <a:ext cx="735811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6. 4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是一个有且仅有两个数字相同的四位数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且同时是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2,5,3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这样的四位数有几个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请你写出来。</a:t>
            </a:r>
          </a:p>
        </p:txBody>
      </p:sp>
      <p:sp>
        <p:nvSpPr>
          <p:cNvPr id="8" name="矩形 7"/>
          <p:cNvSpPr/>
          <p:nvPr/>
        </p:nvSpPr>
        <p:spPr>
          <a:xfrm>
            <a:off x="1214414" y="2786064"/>
            <a:ext cx="6524543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这样的四位数有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4140,4410,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4470,4740,4020,4200,4500,4050,4800,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4080,4110,4770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280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、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5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、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的倍数的特征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　 </a:t>
            </a:r>
            <a:r>
              <a:rPr lang="en-US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的倍数的特征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785800"/>
            <a:ext cx="821540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的倍数特征是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 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的倍数的特征是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642910" y="1785932"/>
            <a:ext cx="49292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3,6,9,12,15,18,21,24,27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28992" y="2643188"/>
            <a:ext cx="35004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0,2,4,6,8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86182" y="3500444"/>
            <a:ext cx="350046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785800"/>
            <a:ext cx="8215402" cy="1685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判断一个自然数是不是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只要看这个数的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位。</a:t>
            </a:r>
          </a:p>
        </p:txBody>
      </p:sp>
      <p:sp>
        <p:nvSpPr>
          <p:cNvPr id="4" name="矩形 3"/>
          <p:cNvSpPr/>
          <p:nvPr/>
        </p:nvSpPr>
        <p:spPr>
          <a:xfrm>
            <a:off x="3428992" y="1785932"/>
            <a:ext cx="12144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2910" y="785800"/>
            <a:ext cx="771527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71×3=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41×4=            17×2=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17×3=             18×5=            70÷5=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72÷6=             78÷3=            23×2=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45÷3=             25×8=            98÷2=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00232" y="1000114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00562" y="1000114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16" y="1000114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00232" y="1785932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00562" y="1785932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16" y="1785932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71670" y="2643188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2000" y="2643188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29454" y="2643188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00232" y="3500444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15420" y="3500444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954013" y="3500444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57224" y="1643056"/>
            <a:ext cx="692948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788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    　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。同时是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2,3,5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928662" y="785800"/>
            <a:ext cx="65008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按要求填空。</a:t>
            </a:r>
          </a:p>
        </p:txBody>
      </p:sp>
      <p:sp>
        <p:nvSpPr>
          <p:cNvPr id="11" name="矩形 10"/>
          <p:cNvSpPr/>
          <p:nvPr/>
        </p:nvSpPr>
        <p:spPr>
          <a:xfrm>
            <a:off x="2500298" y="2285998"/>
            <a:ext cx="3082895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30,87,93,102,135</a:t>
            </a:r>
          </a:p>
        </p:txBody>
      </p:sp>
      <p:sp>
        <p:nvSpPr>
          <p:cNvPr id="12" name="矩形 11"/>
          <p:cNvSpPr/>
          <p:nvPr/>
        </p:nvSpPr>
        <p:spPr>
          <a:xfrm>
            <a:off x="3500430" y="2928940"/>
            <a:ext cx="546945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14348" y="1571618"/>
            <a:ext cx="75724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又含因数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的最大两位数是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(2)81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至少减少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,79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至少增加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的倍数。</a:t>
            </a:r>
          </a:p>
        </p:txBody>
      </p:sp>
      <p:sp>
        <p:nvSpPr>
          <p:cNvPr id="8" name="矩形 7"/>
          <p:cNvSpPr/>
          <p:nvPr/>
        </p:nvSpPr>
        <p:spPr>
          <a:xfrm>
            <a:off x="785786" y="642924"/>
            <a:ext cx="63579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</p:txBody>
      </p:sp>
      <p:sp>
        <p:nvSpPr>
          <p:cNvPr id="11" name="矩形 10"/>
          <p:cNvSpPr/>
          <p:nvPr/>
        </p:nvSpPr>
        <p:spPr>
          <a:xfrm>
            <a:off x="7286644" y="1571618"/>
            <a:ext cx="546945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</a:p>
        </p:txBody>
      </p:sp>
      <p:sp>
        <p:nvSpPr>
          <p:cNvPr id="12" name="矩形 11"/>
          <p:cNvSpPr/>
          <p:nvPr/>
        </p:nvSpPr>
        <p:spPr>
          <a:xfrm>
            <a:off x="3357554" y="2214560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42976" y="2857502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57224" y="2214560"/>
            <a:ext cx="678661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65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□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15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3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4       21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8" name="矩形 7"/>
          <p:cNvSpPr/>
          <p:nvPr/>
        </p:nvSpPr>
        <p:spPr>
          <a:xfrm>
            <a:off x="785786" y="857238"/>
            <a:ext cx="76438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里填一个数字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使每个数都是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的倍数。</a:t>
            </a:r>
          </a:p>
        </p:txBody>
      </p:sp>
      <p:sp>
        <p:nvSpPr>
          <p:cNvPr id="11" name="矩形 10"/>
          <p:cNvSpPr/>
          <p:nvPr/>
        </p:nvSpPr>
        <p:spPr>
          <a:xfrm>
            <a:off x="2071670" y="1643056"/>
            <a:ext cx="2350323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答案不唯一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2" name="矩形 11"/>
          <p:cNvSpPr/>
          <p:nvPr/>
        </p:nvSpPr>
        <p:spPr>
          <a:xfrm>
            <a:off x="1000100" y="2362703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  <p:sp>
        <p:nvSpPr>
          <p:cNvPr id="14" name="矩形 13"/>
          <p:cNvSpPr/>
          <p:nvPr/>
        </p:nvSpPr>
        <p:spPr>
          <a:xfrm>
            <a:off x="2714612" y="2362703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</a:p>
        </p:txBody>
      </p:sp>
      <p:sp>
        <p:nvSpPr>
          <p:cNvPr id="15" name="矩形 14"/>
          <p:cNvSpPr/>
          <p:nvPr/>
        </p:nvSpPr>
        <p:spPr>
          <a:xfrm>
            <a:off x="4071934" y="2362703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</a:p>
        </p:txBody>
      </p:sp>
      <p:sp>
        <p:nvSpPr>
          <p:cNvPr id="16" name="矩形 15"/>
          <p:cNvSpPr/>
          <p:nvPr/>
        </p:nvSpPr>
        <p:spPr>
          <a:xfrm>
            <a:off x="6143636" y="2362703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  <p:sp>
        <p:nvSpPr>
          <p:cNvPr id="17" name="矩形 16"/>
          <p:cNvSpPr/>
          <p:nvPr/>
        </p:nvSpPr>
        <p:spPr>
          <a:xfrm>
            <a:off x="1214414" y="3786196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  <p:sp>
        <p:nvSpPr>
          <p:cNvPr id="18" name="矩形 17"/>
          <p:cNvSpPr/>
          <p:nvPr/>
        </p:nvSpPr>
        <p:spPr>
          <a:xfrm>
            <a:off x="2857488" y="3786196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</a:p>
        </p:txBody>
      </p:sp>
      <p:sp>
        <p:nvSpPr>
          <p:cNvPr id="19" name="矩形 18"/>
          <p:cNvSpPr/>
          <p:nvPr/>
        </p:nvSpPr>
        <p:spPr>
          <a:xfrm>
            <a:off x="4286248" y="3786196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</a:p>
        </p:txBody>
      </p:sp>
      <p:sp>
        <p:nvSpPr>
          <p:cNvPr id="20" name="矩形 19"/>
          <p:cNvSpPr/>
          <p:nvPr/>
        </p:nvSpPr>
        <p:spPr>
          <a:xfrm>
            <a:off x="6143636" y="3786196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71538" y="1071552"/>
            <a:ext cx="66437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1,6,8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这三个数字能组成哪几个是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的倍数的三位数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无重复数字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8" name="矩形 7"/>
          <p:cNvSpPr/>
          <p:nvPr/>
        </p:nvSpPr>
        <p:spPr>
          <a:xfrm>
            <a:off x="1643042" y="2643188"/>
            <a:ext cx="4350871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168,186,618,681,861,816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443</Words>
  <Application>Microsoft Office PowerPoint</Application>
  <PresentationFormat>全屏显示(16:9)</PresentationFormat>
  <Paragraphs>74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296</cp:revision>
  <dcterms:created xsi:type="dcterms:W3CDTF">2018-12-06T02:32:00Z</dcterms:created>
  <dcterms:modified xsi:type="dcterms:W3CDTF">2020-11-14T14:17:33Z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